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je    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Thema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onderwerp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verschil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vraag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hinweisen</a:t>
            </a:r>
            <a:r>
              <a:rPr lang="nl-NL" dirty="0" smtClean="0"/>
              <a:t> </a:t>
            </a:r>
            <a:r>
              <a:rPr lang="nl-NL" dirty="0" err="1" smtClean="0"/>
              <a:t>auf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verwijzen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doorverwijzen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wijzen op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lenken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sturen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zinken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vallen</a:t>
            </a:r>
            <a:r>
              <a:rPr lang="nl-NL" sz="4000" dirty="0" smtClean="0">
                <a:solidFill>
                  <a:srgbClr val="0070C0"/>
                </a:solidFill>
              </a:rPr>
              <a:t> 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Verfasser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schrijver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presentator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err="1" smtClean="0">
                <a:solidFill>
                  <a:srgbClr val="00B050"/>
                </a:solidFill>
              </a:rPr>
              <a:t>samenvatter</a:t>
            </a:r>
            <a:r>
              <a:rPr lang="nl-NL" sz="4000" dirty="0" smtClean="0"/>
              <a:t> 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meinen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bedoelen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zeggen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geven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Ansicht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uitzicht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voorruit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mening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notwendig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nodig hebben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noodzakelijk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in nood zijn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Satz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alinea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zin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regel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Schlussfolgerung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uitsluiting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afsluiting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conclusie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100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hinweisen auf</vt:lpstr>
      <vt:lpstr>lenken</vt:lpstr>
      <vt:lpstr>der Verfasser</vt:lpstr>
      <vt:lpstr>meinen</vt:lpstr>
      <vt:lpstr>die Ansicht</vt:lpstr>
      <vt:lpstr>notwendig</vt:lpstr>
      <vt:lpstr>der Satz</vt:lpstr>
      <vt:lpstr>die Schlussfolgerung</vt:lpstr>
      <vt:lpstr>das Thema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5</cp:revision>
  <dcterms:created xsi:type="dcterms:W3CDTF">2015-09-25T12:45:13Z</dcterms:created>
  <dcterms:modified xsi:type="dcterms:W3CDTF">2015-10-01T08:39:23Z</dcterms:modified>
</cp:coreProperties>
</file>